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6421B3-D6FD-4CC2-9214-607B90CC76CD}" v="9" dt="2025-07-16T09:55:04.1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63D45-185D-6B7F-F554-53B04CA058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7D1F31-354A-B76F-BCE8-897414909E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AA719-CEED-650A-EBDC-207840928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631C-1F68-403D-B601-7E87A7608270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0EBEE-DFA0-5A32-2065-7BA748375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7307-E563-972F-3186-2323F594D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D62E-1561-483A-A3EB-0F2F288FA5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197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463FF-B5F5-44EE-DD5C-931E1AD55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8849F4-6F4D-70CF-FEFD-22C35CDED0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CAE7B-ECEF-99A2-1D0F-DB4471028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631C-1F68-403D-B601-7E87A7608270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D2A3C-9F47-CE18-514C-FDA3ED1EC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F1808-DE52-3C97-3CC5-F5C766A20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D62E-1561-483A-A3EB-0F2F288FA5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718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B122C9-3134-4E68-0D67-D1DBB28815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A7195C-E403-8825-321F-7FD50E516F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05F53-7EB7-6AA2-F909-B39E1B3EB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631C-1F68-403D-B601-7E87A7608270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52EA7-8A09-9C76-D441-8D79DB9CD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7A270-6005-E8EE-54F3-AA2572590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D62E-1561-483A-A3EB-0F2F288FA5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43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339075" y="1522651"/>
            <a:ext cx="9239947" cy="19158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760" b="0" baseline="0">
                <a:solidFill>
                  <a:schemeClr val="accent2"/>
                </a:solidFill>
              </a:defRPr>
            </a:lvl1pPr>
            <a:lvl2pPr marL="548640" indent="0">
              <a:buNone/>
              <a:defRPr sz="5760" b="1"/>
            </a:lvl2pPr>
            <a:lvl3pPr marL="1097280" indent="0">
              <a:buNone/>
              <a:defRPr sz="5760" b="1"/>
            </a:lvl3pPr>
            <a:lvl4pPr marL="1645920" indent="0">
              <a:buNone/>
              <a:defRPr sz="5760" b="1"/>
            </a:lvl4pPr>
            <a:lvl5pPr marL="2194560" indent="0">
              <a:buNone/>
              <a:defRPr sz="576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339075" y="3438526"/>
            <a:ext cx="9239947" cy="94107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80" b="1">
                <a:solidFill>
                  <a:schemeClr val="tx1"/>
                </a:solidFill>
              </a:defRPr>
            </a:lvl1pPr>
            <a:lvl2pPr marL="548640" indent="0">
              <a:buNone/>
              <a:defRPr sz="2880" b="1"/>
            </a:lvl2pPr>
            <a:lvl3pPr marL="1097280" indent="0">
              <a:buNone/>
              <a:defRPr sz="2880" b="1"/>
            </a:lvl3pPr>
            <a:lvl4pPr marL="1645920" indent="0">
              <a:buNone/>
              <a:defRPr sz="2880" b="1"/>
            </a:lvl4pPr>
            <a:lvl5pPr marL="2194560" indent="0">
              <a:buNone/>
              <a:defRPr sz="288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781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95C3B-1717-A9AB-CD31-D1603C3DD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00DAA-9724-F3EC-1748-A72DFA5B1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21D61-1E4E-5178-5003-E697002BD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631C-1F68-403D-B601-7E87A7608270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92228-5A6A-1D08-BC6A-5FC499F2D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F7472-D341-DCCF-84CA-C401435E3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D62E-1561-483A-A3EB-0F2F288FA5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86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C5E13-021B-F362-5F23-815E6833E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F4EDBF-9E07-41A2-F41C-AC0EBD67A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4F29A-DAC4-AA6B-CF3C-B4D39B583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631C-1F68-403D-B601-7E87A7608270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83031-74F8-7C8D-D106-E7F0F6A02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2017F-E4CB-1C12-531A-50759EB1A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D62E-1561-483A-A3EB-0F2F288FA5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17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A2A55-DB09-CED8-5C39-7CB68C03A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1EB42-6C28-F662-A789-586B04C364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80DA2A-7DBC-5D75-DF56-4293E42595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9335B5-551A-CCFF-49BF-CDEC696B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631C-1F68-403D-B601-7E87A7608270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CDFD89-27E8-E4DE-65F2-EF8D21AFF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E1E413-124D-9A11-5E9D-E65B49795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D62E-1561-483A-A3EB-0F2F288FA5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076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F0E65-7059-8785-5F47-B8C1CBB2C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F529A6-D127-609C-5B5A-BF5BFB58A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7637C5-E86E-8E06-D606-EBF029479D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A04C3C-2D31-8E16-7A0C-C8C574DB92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867045-0CB8-7D42-5711-45F1B7BBAC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174260-AA69-131B-DBB6-00197C279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631C-1F68-403D-B601-7E87A7608270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03003F-C92C-006F-C78D-E52FBDC8D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B084F5-CCDB-08B2-62BB-FE2C49E31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D62E-1561-483A-A3EB-0F2F288FA5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23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B8B65-E571-0BEF-7B1E-EC12E5118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37586F-4968-6ABD-D9B7-A1053959B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631C-1F68-403D-B601-7E87A7608270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A11CAD-E9F5-1667-0C7D-27FD01A4A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A5B128-7792-08E2-262C-B468E0ECB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D62E-1561-483A-A3EB-0F2F288FA5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159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C1DDC0-B8B2-717E-35CB-1A804E0AF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631C-1F68-403D-B601-7E87A7608270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D81827-9644-2BF7-D02D-9FE4B79E7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DEE079-CB2F-EFB8-CD3F-C263ADF27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D62E-1561-483A-A3EB-0F2F288FA5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134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C856C-7D97-D51F-EDE2-13D809AC8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B9630-5325-BA54-DE72-3CEAE0AA3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800B13-39A5-032B-18A0-2D30DBD4E5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974B18-33DF-72B8-36CC-5C43AB63F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631C-1F68-403D-B601-7E87A7608270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E07B40-9F18-EE89-E2C7-326ECD27D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C7E343-19EE-7534-D8B1-1A6E7C00D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D62E-1561-483A-A3EB-0F2F288FA5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52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28A0F-0FC1-8DDB-1F6B-7CF1C0A1A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E78B90-4AFF-2781-840D-722C9B1A6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6788F1-7BE6-86BC-08E9-E97BE4712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17A9CB-8AEA-0342-BEB5-CD19EAEA5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F631C-1F68-403D-B601-7E87A7608270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77A632-60BC-76A4-23AE-B641116AE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84F76-E5BE-72D4-BADA-11A2E9049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9D62E-1561-483A-A3EB-0F2F288FA5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294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46714C-8F7C-462C-9541-3BD7FB39B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1661C-1219-79F5-F331-9534D9AC9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804C3-F598-D4EC-A52D-87889F0101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3F631C-1F68-403D-B601-7E87A7608270}" type="datetimeFigureOut">
              <a:rPr lang="en-GB" smtClean="0"/>
              <a:t>16/07/2025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2206D-6D98-2FBE-A077-9FFA186878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28BEE-06C8-820B-4B54-FAEA9C5792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79D62E-1561-483A-A3EB-0F2F288FA5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89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id="{41E6BD4E-7E95-1CDC-2245-2BE1CDAA3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44391" y="118566"/>
            <a:ext cx="4282417" cy="609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9187AE7-C1F6-D6DC-AFF5-921A65F4A6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303" y="204123"/>
            <a:ext cx="4282417" cy="6010411"/>
          </a:xfrm>
          <a:prstGeom prst="rect">
            <a:avLst/>
          </a:prstGeom>
        </p:spPr>
      </p:pic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5485DECD-5929-A65E-458A-4751C2D145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auto">
          <a:xfrm>
            <a:off x="115376" y="6340415"/>
            <a:ext cx="10866050" cy="39901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algn="ctr"/>
            <a:r>
              <a:rPr lang="en-US" altLang="en-US" sz="6400" b="1" u="sng" dirty="0">
                <a:solidFill>
                  <a:srgbClr val="002060"/>
                </a:solidFill>
                <a:cs typeface="Arial"/>
              </a:rPr>
              <a:t>2025 new exercise offers – Interested in participating please phone 0117 4145550 </a:t>
            </a:r>
          </a:p>
          <a:p>
            <a:pPr algn="ctr"/>
            <a:r>
              <a:rPr lang="en-US" altLang="en-US" sz="6400" b="1" u="sng" dirty="0">
                <a:solidFill>
                  <a:srgbClr val="002060"/>
                </a:solidFill>
                <a:cs typeface="Arial"/>
              </a:rPr>
              <a:t>or email: proactiveproject@nbt.nhs.uk </a:t>
            </a:r>
          </a:p>
          <a:p>
            <a:endParaRPr lang="en-US" altLang="en-US" sz="1440" dirty="0"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05A6EB-28C1-7C85-E563-A31937AE5BA3}"/>
              </a:ext>
            </a:extLst>
          </p:cNvPr>
          <p:cNvSpPr txBox="1"/>
          <p:nvPr/>
        </p:nvSpPr>
        <p:spPr>
          <a:xfrm>
            <a:off x="1382800" y="2951384"/>
            <a:ext cx="4005596" cy="7571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40" b="1" dirty="0">
                <a:solidFill>
                  <a:srgbClr val="002060"/>
                </a:solidFill>
              </a:rPr>
              <a:t>This programme is free to attend for all those living in Bristol, North Somerset and South Gloucestershire.</a:t>
            </a:r>
          </a:p>
        </p:txBody>
      </p:sp>
    </p:spTree>
    <p:extLst>
      <p:ext uri="{BB962C8B-B14F-4D97-AF65-F5344CB8AC3E}">
        <p14:creationId xmlns:p14="http://schemas.microsoft.com/office/powerpoint/2010/main" val="143133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5B163B7FA87E4A8B5C3BE03159C2F1" ma:contentTypeVersion="4" ma:contentTypeDescription="Create a new document." ma:contentTypeScope="" ma:versionID="ceee2698d55c1837c9cb3c0429ada575">
  <xsd:schema xmlns:xsd="http://www.w3.org/2001/XMLSchema" xmlns:xs="http://www.w3.org/2001/XMLSchema" xmlns:p="http://schemas.microsoft.com/office/2006/metadata/properties" xmlns:ns2="43d3d3dc-313e-4784-a739-b07723d5fcca" targetNamespace="http://schemas.microsoft.com/office/2006/metadata/properties" ma:root="true" ma:fieldsID="4041287bd5d14a31995de50948deaaa5" ns2:_="">
    <xsd:import namespace="43d3d3dc-313e-4784-a739-b07723d5fc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d3d3dc-313e-4784-a739-b07723d5fc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A6D688-5D86-4F30-AC0E-BF257F517807}">
  <ds:schemaRefs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43d3d3dc-313e-4784-a739-b07723d5fcca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43E373A-E084-470D-9FC4-F416F4A802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B4910D-801A-46DE-B3BD-86DC1D1624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d3d3dc-313e-4784-a739-b07723d5fc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41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Jayne Masters</dc:creator>
  <cp:lastModifiedBy>Jayne Masters</cp:lastModifiedBy>
  <cp:revision>2</cp:revision>
  <dcterms:created xsi:type="dcterms:W3CDTF">2025-07-16T09:50:07Z</dcterms:created>
  <dcterms:modified xsi:type="dcterms:W3CDTF">2025-07-16T10:07:03Z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0x010100E75B163B7FA87E4A8B5C3BE03159C2F1</vt:lpwstr>
  </property>
</Properties>
</file>