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2" r:id="rId4"/>
    <p:sldId id="263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990" y="-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D306A-A931-421B-A48E-2271B73B14F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ACB56-649E-4900-A62B-3F7074CDB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13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5A0C-6D01-4C42-9BD5-B4EDFB6E95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9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2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7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07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53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00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2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5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54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8D01C-E904-416F-9A26-34AC95EE12DE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4EECF-FDD1-4BC0-81AE-436BDF983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4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tiff"/><Relationship Id="rId7" Type="http://schemas.openxmlformats.org/officeDocument/2006/relationships/image" Target="../media/image10.tiff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tiff"/><Relationship Id="rId5" Type="http://schemas.openxmlformats.org/officeDocument/2006/relationships/image" Target="../media/image8.tiff"/><Relationship Id="rId4" Type="http://schemas.openxmlformats.org/officeDocument/2006/relationships/image" Target="../media/image7.tiff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yDo9wj_fk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XkGjlvGIhZ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Camera and </a:t>
            </a:r>
            <a:r>
              <a:rPr lang="en-GB" dirty="0" err="1" smtClean="0"/>
              <a:t>dermatoscope</a:t>
            </a:r>
            <a:r>
              <a:rPr lang="en-GB" dirty="0" smtClean="0"/>
              <a:t> for </a:t>
            </a:r>
            <a:r>
              <a:rPr lang="en-GB" dirty="0" err="1" smtClean="0"/>
              <a:t>teledermatology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See video for advice on taking images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3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0DD4AB4-0F1F-5143-A762-00C3178426B0}"/>
              </a:ext>
            </a:extLst>
          </p:cNvPr>
          <p:cNvGrpSpPr/>
          <p:nvPr/>
        </p:nvGrpSpPr>
        <p:grpSpPr>
          <a:xfrm>
            <a:off x="643499" y="568900"/>
            <a:ext cx="4885202" cy="557651"/>
            <a:chOff x="0" y="72500"/>
            <a:chExt cx="6513603" cy="743535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xmlns="" id="{3631C840-0445-A24B-B603-D085E3DB089C}"/>
                </a:ext>
              </a:extLst>
            </p:cNvPr>
            <p:cNvSpPr/>
            <p:nvPr/>
          </p:nvSpPr>
          <p:spPr>
            <a:xfrm>
              <a:off x="0" y="72500"/>
              <a:ext cx="6513603" cy="74353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>
              <a:extLst>
                <a:ext uri="{FF2B5EF4-FFF2-40B4-BE49-F238E27FC236}">
                  <a16:creationId xmlns:a16="http://schemas.microsoft.com/office/drawing/2014/main" xmlns="" id="{13B3A668-0D7B-C545-A507-6F48C6CF66FE}"/>
                </a:ext>
              </a:extLst>
            </p:cNvPr>
            <p:cNvSpPr txBox="1"/>
            <p:nvPr/>
          </p:nvSpPr>
          <p:spPr>
            <a:xfrm>
              <a:off x="36296" y="108796"/>
              <a:ext cx="6441011" cy="67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lvl="0" indent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100" kern="1200"/>
                <a:t>Photography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6914F98-2FB9-3846-A923-156E5EE517F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9629" y="1566067"/>
            <a:ext cx="2783378" cy="27833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1A42FE6-95AC-BC47-AAFA-87277813530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227" y="1324841"/>
            <a:ext cx="2783378" cy="16329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7224251-5140-5946-B0EA-8DC37FEA1B8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3708" y="3156048"/>
            <a:ext cx="1322823" cy="15648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58FCB9A-1528-494B-A4D1-B8AD62FB406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3197" y="1432311"/>
            <a:ext cx="1198650" cy="141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39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A35B650-B4A6-1B41-99D4-8944219FEEAC}"/>
              </a:ext>
            </a:extLst>
          </p:cNvPr>
          <p:cNvGrpSpPr/>
          <p:nvPr/>
        </p:nvGrpSpPr>
        <p:grpSpPr>
          <a:xfrm>
            <a:off x="334870" y="267494"/>
            <a:ext cx="4885202" cy="557651"/>
            <a:chOff x="0" y="72500"/>
            <a:chExt cx="6513603" cy="743535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xmlns="" id="{609AD2AE-2FB2-5F4F-97CC-42E84B25F868}"/>
                </a:ext>
              </a:extLst>
            </p:cNvPr>
            <p:cNvSpPr/>
            <p:nvPr/>
          </p:nvSpPr>
          <p:spPr>
            <a:xfrm>
              <a:off x="0" y="72500"/>
              <a:ext cx="6513603" cy="74353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xmlns="" id="{BA30C48F-E635-4847-B67F-9F744D5933C8}"/>
                </a:ext>
              </a:extLst>
            </p:cNvPr>
            <p:cNvSpPr txBox="1"/>
            <p:nvPr/>
          </p:nvSpPr>
          <p:spPr>
            <a:xfrm>
              <a:off x="36296" y="108796"/>
              <a:ext cx="6441011" cy="67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defTabSz="10334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dirty="0" smtClean="0"/>
                <a:t>Photography (</a:t>
              </a:r>
              <a:r>
                <a:rPr lang="en-US" sz="2300" i="1" dirty="0" smtClean="0"/>
                <a:t>approx. prices indicated</a:t>
              </a:r>
              <a:r>
                <a:rPr lang="en-US" sz="2300" dirty="0" smtClean="0"/>
                <a:t>)</a:t>
              </a:r>
              <a:endParaRPr lang="en-US" sz="2300" dirty="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CB62AE3-5296-ED46-BA93-7CBF272B2EF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3888" y="915566"/>
            <a:ext cx="1924415" cy="12835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77A7AE0-734A-7B45-80DD-5EF859AD8D6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8614" y="843558"/>
            <a:ext cx="1924415" cy="12840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D68FD303-050A-1244-8235-F814D95C6CE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29453" y="2931790"/>
            <a:ext cx="2063027" cy="10907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F53AB46-8AFD-8D42-B8D0-BC26C16E81D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94104" y="2715766"/>
            <a:ext cx="1162079" cy="155545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9801426-BD19-584A-963A-48DBED57C85A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768" y="2643758"/>
            <a:ext cx="1390349" cy="137644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3512562E-9E67-B04B-8640-9A28A620C0F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501" y="2931790"/>
            <a:ext cx="1460277" cy="146027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98BE2415-7AB3-7D42-BC89-8F990E1117E1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6325" y="963800"/>
            <a:ext cx="852206" cy="137644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13F0F62C-4CB6-624D-AD10-5F8D401FAE58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915566"/>
            <a:ext cx="757956" cy="1376447"/>
          </a:xfrm>
          <a:prstGeom prst="rect">
            <a:avLst/>
          </a:prstGeom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xmlns="" id="{EDFA9242-F283-1843-B6F4-AB12152BB411}"/>
              </a:ext>
            </a:extLst>
          </p:cNvPr>
          <p:cNvSpPr/>
          <p:nvPr/>
        </p:nvSpPr>
        <p:spPr>
          <a:xfrm>
            <a:off x="243934" y="4271222"/>
            <a:ext cx="1843359" cy="81364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 err="1"/>
              <a:t>Handyscope</a:t>
            </a:r>
            <a:r>
              <a:rPr lang="en-US" dirty="0"/>
              <a:t> </a:t>
            </a:r>
            <a:r>
              <a:rPr lang="en-US" dirty="0" err="1" smtClean="0"/>
              <a:t>Fotofinder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£500</a:t>
            </a:r>
            <a:endParaRPr lang="en-US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xmlns="" id="{48DCFAB9-EE06-F343-AD7E-88FA9AE087BC}"/>
              </a:ext>
            </a:extLst>
          </p:cNvPr>
          <p:cNvSpPr/>
          <p:nvPr/>
        </p:nvSpPr>
        <p:spPr>
          <a:xfrm>
            <a:off x="2583805" y="4078301"/>
            <a:ext cx="1843359" cy="79770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VEOS DS3 </a:t>
            </a:r>
            <a:r>
              <a:rPr lang="en-US" dirty="0" smtClean="0"/>
              <a:t>Canfield </a:t>
            </a:r>
          </a:p>
          <a:p>
            <a:pPr algn="ctr"/>
            <a:r>
              <a:rPr lang="en-US" dirty="0" smtClean="0"/>
              <a:t>£1100</a:t>
            </a:r>
            <a:endParaRPr lang="en-US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CBFC618-B67B-8845-9495-453F955CCDD2}"/>
              </a:ext>
            </a:extLst>
          </p:cNvPr>
          <p:cNvSpPr/>
          <p:nvPr/>
        </p:nvSpPr>
        <p:spPr>
          <a:xfrm>
            <a:off x="4845313" y="4271221"/>
            <a:ext cx="1779340" cy="81364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HUD </a:t>
            </a:r>
            <a:r>
              <a:rPr lang="en-US" dirty="0" err="1" smtClean="0"/>
              <a:t>Dermlite</a:t>
            </a:r>
            <a:r>
              <a:rPr lang="en-US" dirty="0" smtClean="0"/>
              <a:t>: £100 </a:t>
            </a:r>
          </a:p>
          <a:p>
            <a:pPr algn="ctr"/>
            <a:r>
              <a:rPr lang="en-US" dirty="0" smtClean="0"/>
              <a:t>(difficult to use)</a:t>
            </a:r>
            <a:endParaRPr lang="en-US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xmlns="" id="{8A4A98DD-CACA-F645-916E-B8FC9FBB175F}"/>
              </a:ext>
            </a:extLst>
          </p:cNvPr>
          <p:cNvSpPr/>
          <p:nvPr/>
        </p:nvSpPr>
        <p:spPr>
          <a:xfrm>
            <a:off x="6947914" y="4184758"/>
            <a:ext cx="1800550" cy="90010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DL-1 </a:t>
            </a:r>
            <a:r>
              <a:rPr lang="en-US" dirty="0" err="1" smtClean="0"/>
              <a:t>Dermlite</a:t>
            </a:r>
            <a:r>
              <a:rPr lang="en-US" dirty="0" smtClean="0"/>
              <a:t> </a:t>
            </a:r>
            <a:r>
              <a:rPr lang="en-US" dirty="0"/>
              <a:t>£</a:t>
            </a:r>
            <a:r>
              <a:rPr lang="en-US" dirty="0" smtClean="0"/>
              <a:t>200 </a:t>
            </a:r>
          </a:p>
          <a:p>
            <a:pPr algn="ctr"/>
            <a:r>
              <a:rPr lang="en-US" dirty="0" smtClean="0"/>
              <a:t>(ok only!)</a:t>
            </a:r>
            <a:endParaRPr lang="en-US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DC077F89-4BD1-DC4C-A057-39CE0E325B52}"/>
              </a:ext>
            </a:extLst>
          </p:cNvPr>
          <p:cNvSpPr/>
          <p:nvPr/>
        </p:nvSpPr>
        <p:spPr>
          <a:xfrm>
            <a:off x="6624653" y="2317378"/>
            <a:ext cx="2519347" cy="46490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 err="1"/>
              <a:t>Dermlite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</a:t>
            </a:r>
            <a:r>
              <a:rPr lang="en-US" dirty="0" smtClean="0"/>
              <a:t>X </a:t>
            </a:r>
          </a:p>
          <a:p>
            <a:pPr algn="ctr"/>
            <a:r>
              <a:rPr lang="en-US" dirty="0" smtClean="0"/>
              <a:t>£1000 (lens only)</a:t>
            </a:r>
            <a:endParaRPr lang="en-US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xmlns="" id="{2223B4E3-EC89-3A46-AEC8-2F7B1965F4E2}"/>
              </a:ext>
            </a:extLst>
          </p:cNvPr>
          <p:cNvSpPr/>
          <p:nvPr/>
        </p:nvSpPr>
        <p:spPr>
          <a:xfrm>
            <a:off x="4023506" y="2199137"/>
            <a:ext cx="2332673" cy="6547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DL-4 </a:t>
            </a:r>
            <a:r>
              <a:rPr lang="en-US" dirty="0" err="1" smtClean="0"/>
              <a:t>Dermlite</a:t>
            </a:r>
            <a:endParaRPr lang="en-US" dirty="0" smtClean="0"/>
          </a:p>
          <a:p>
            <a:pPr algn="ctr"/>
            <a:r>
              <a:rPr lang="en-US" dirty="0"/>
              <a:t>£</a:t>
            </a:r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67229BA0-D4A9-3D40-A1A6-4B114F2AE0D4}"/>
              </a:ext>
            </a:extLst>
          </p:cNvPr>
          <p:cNvSpPr/>
          <p:nvPr/>
        </p:nvSpPr>
        <p:spPr>
          <a:xfrm>
            <a:off x="738767" y="2380507"/>
            <a:ext cx="1555115" cy="62292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Heine </a:t>
            </a:r>
            <a:r>
              <a:rPr lang="en-US" dirty="0" smtClean="0"/>
              <a:t>iC1 £800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014572"/>
            <a:ext cx="6519333" cy="276229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Useful links for taking images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Bristol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  <a:hlinkClick r:id="rId3"/>
              </a:rPr>
              <a:t>https://</a:t>
            </a:r>
            <a:r>
              <a:rPr lang="en-US" b="1" dirty="0" smtClean="0">
                <a:solidFill>
                  <a:srgbClr val="00B050"/>
                </a:solidFill>
                <a:hlinkClick r:id="rId3"/>
              </a:rPr>
              <a:t>youtu.be/vyDo9wj_fkM</a:t>
            </a:r>
            <a:endParaRPr lang="en-US" b="1" dirty="0" smtClean="0">
              <a:solidFill>
                <a:srgbClr val="00B050"/>
              </a:solidFill>
            </a:endParaRP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n-US" sz="1100" dirty="0"/>
          </a:p>
          <a:p>
            <a:r>
              <a:rPr lang="en-US" b="1" dirty="0" smtClean="0">
                <a:solidFill>
                  <a:srgbClr val="00B050"/>
                </a:solidFill>
              </a:rPr>
              <a:t>Leeds</a:t>
            </a:r>
            <a:endParaRPr lang="en-US" b="1" dirty="0" smtClean="0">
              <a:solidFill>
                <a:srgbClr val="00B050"/>
              </a:solidFill>
            </a:endParaRPr>
          </a:p>
          <a:p>
            <a:endParaRPr lang="en-US" sz="1100" dirty="0"/>
          </a:p>
          <a:p>
            <a:r>
              <a:rPr lang="en-US" sz="1100" dirty="0" smtClean="0">
                <a:hlinkClick r:id="rId4"/>
              </a:rPr>
              <a:t>https://www.youtube.com/watch?v=XkGjlvGIhZo</a:t>
            </a:r>
            <a:endParaRPr lang="en-US" sz="1100" dirty="0" smtClean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800" dirty="0"/>
          </a:p>
          <a:p>
            <a:endParaRPr lang="en-US" sz="1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0976" y="1266435"/>
            <a:ext cx="1413417" cy="10578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857" y="232659"/>
            <a:ext cx="1846438" cy="88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79</Words>
  <Application>Microsoft Office PowerPoint</Application>
  <PresentationFormat>On-screen Show (16:9)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Camera and dermatoscope for teledermatology</vt:lpstr>
      <vt:lpstr>PowerPoint Presentation</vt:lpstr>
      <vt:lpstr>PowerPoint Presentation</vt:lpstr>
      <vt:lpstr>PowerPoint Presentation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 and dermatoscope for teledermatology</dc:title>
  <dc:creator>Robinson Sally (BNSSG CCG)</dc:creator>
  <cp:lastModifiedBy>DeBerker, David</cp:lastModifiedBy>
  <cp:revision>6</cp:revision>
  <dcterms:created xsi:type="dcterms:W3CDTF">2019-11-13T15:48:01Z</dcterms:created>
  <dcterms:modified xsi:type="dcterms:W3CDTF">2020-07-13T13:54:57Z</dcterms:modified>
</cp:coreProperties>
</file>